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CE9010-69FD-8308-24EF-2FAC588D7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20BBD4-0BCB-4F8E-0476-582408051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4AA54A-66F0-B8E0-F8CF-041A456EC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5C8B-7995-49C2-89EB-650E1D6715D5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118777-06CA-677B-6ECE-B3A263A04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73E4FE-09FF-858F-975A-2B91673B6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0BC3-F927-4CEC-97FE-F3B1A52CF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02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F20EF-B5EA-A426-5DF1-EABCCD55B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4C6CFED-FE72-5F00-3391-9D696E0B5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D71433-8ADA-55B4-45A6-F83929A31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5C8B-7995-49C2-89EB-650E1D6715D5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2EA768-519E-E83F-8F0A-7039E243C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CC77DD-D309-2982-A2D0-5F39D533D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0BC3-F927-4CEC-97FE-F3B1A52CF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25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FFF4BA8-F956-ABAC-FAA9-B214AA9FEF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BE81FA9-66D1-F1DE-795D-5839E7E4A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94E725-1E65-688F-7C4A-1593C9518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5C8B-7995-49C2-89EB-650E1D6715D5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B8EB3F-DB3F-E854-AF7D-CABA52EBD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F8AD64-3274-372C-D3AB-41546EB2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0BC3-F927-4CEC-97FE-F3B1A52CF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38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093D5E-C9F1-4D14-013F-2DD0EFAE8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9E3610-58FF-4910-A428-8EEF4D766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2BB9A3-D2A0-8595-58EB-5348FC84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5C8B-7995-49C2-89EB-650E1D6715D5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8000D9-8090-2E7B-C25F-F17730C1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6EEA04-F6DE-8DAD-6873-861C8797A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0BC3-F927-4CEC-97FE-F3B1A52CF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01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C7ABEA-B003-45AA-F855-B81C7446A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74ECA7-86FB-51E3-409B-94BCB518A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4A1DE5-487C-32B0-5B25-83E3B367A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5C8B-7995-49C2-89EB-650E1D6715D5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2E45A9-E23B-953D-83DD-B48497F68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13AF4C-F138-62BD-8A09-46EDECC1A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0BC3-F927-4CEC-97FE-F3B1A52CF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68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F0A567-1E92-F9FD-E83C-BD9261C8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9867F9-1D28-6224-291F-E580516E5A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0F22B60-3336-2B2E-9C78-DE210F487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5B7A30-BEE7-C393-7B04-A3A8A38D5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5C8B-7995-49C2-89EB-650E1D6715D5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41C6DB-812A-9726-ED46-DE8594DF3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6035CB-32BE-F4C0-5894-3547EE81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0BC3-F927-4CEC-97FE-F3B1A52CF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49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4AB163-8D87-8B20-A395-F9C36674A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3F7098-2C7E-261A-3D77-1087D016A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83CD71-D0A0-ADC7-2885-1E7723AB6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0DD6DFB-F1E3-D861-98D4-6F8EA3F802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06F593-51AE-B1D4-A5BB-BD2698D44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2B1D5C-B121-0107-9869-29D7A3D7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5C8B-7995-49C2-89EB-650E1D6715D5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98F7DD4-A76D-4701-2862-CEDFB901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690334-0813-87CC-767E-7CBD5437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0BC3-F927-4CEC-97FE-F3B1A52CF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27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6C782-CD77-780A-88FE-3521C50C0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0879834-B5CC-6649-317E-97D3120C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5C8B-7995-49C2-89EB-650E1D6715D5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9DA898-855D-4971-0EDE-E58CFDE3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310F0DB-4714-EE20-BE70-84250C18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0BC3-F927-4CEC-97FE-F3B1A52CF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61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CB4D89-8933-944B-BA58-BE2049CF6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5C8B-7995-49C2-89EB-650E1D6715D5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5B0EE0C-9C5A-5D40-D8CE-E5EAF441B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1EEA2E-BD68-BA23-6A27-3F2B1358A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0BC3-F927-4CEC-97FE-F3B1A52CF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4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8ABBE9-1593-516C-1980-4B9F37EA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247ED0-4E23-C01B-5E77-1ADE33D6A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E31044-2E7C-9C4E-0266-C4E8002B5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28CAF9-18CB-C82B-6793-F114BEFA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5C8B-7995-49C2-89EB-650E1D6715D5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A37A31-2F5D-0FD1-4FF6-06D8F240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358D35-4C80-DC97-E872-39BCD502E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0BC3-F927-4CEC-97FE-F3B1A52CF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16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8EBD12-C40E-023C-DC5D-C1BFEA915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793D80B-B134-0FDB-F8C5-6293433A5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8C2111-AA10-89AB-B249-66853A965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F85DE3-2C0D-BA31-70EA-F02A13F35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5C8B-7995-49C2-89EB-650E1D6715D5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559FE7-913C-EF65-A87C-2F41588B5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42D1AB-FCA9-6EFB-5062-F25676BF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0BC3-F927-4CEC-97FE-F3B1A52CFE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65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CE5F28F-96AF-ED5D-1CE2-24DC16CC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F8FB89-5C2F-663B-32DE-BC5F5A11C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EB1A42-D343-5D18-EC90-15BAAD4DB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25C8B-7995-49C2-89EB-650E1D6715D5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DF8023-31D8-947C-9CC5-A02EC1924D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578D24-9B3D-C03C-BF92-A5B9890FB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B0BC3-F927-4CEC-97FE-F3B1A52CFEE5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3CC2A0D-6357-A463-5370-189B6DF128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12"/>
          <a:stretch/>
        </p:blipFill>
        <p:spPr>
          <a:xfrm>
            <a:off x="24190" y="6118166"/>
            <a:ext cx="12143619" cy="73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10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0BDEF7-AEE4-DBE5-7C4E-D24E9BFD68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6BA48E-15E4-12B2-3F21-23F50A68FA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9095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 EMERGENCE</dc:creator>
  <cp:lastModifiedBy>E EMERGENCE</cp:lastModifiedBy>
  <cp:revision>2</cp:revision>
  <dcterms:created xsi:type="dcterms:W3CDTF">2023-03-06T15:11:21Z</dcterms:created>
  <dcterms:modified xsi:type="dcterms:W3CDTF">2023-03-06T15:13:09Z</dcterms:modified>
</cp:coreProperties>
</file>